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06/04/2021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676" y="2386472"/>
            <a:ext cx="7431120" cy="3680746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buClr>
                <a:srgbClr val="732282"/>
              </a:buClr>
            </a:pPr>
            <a:r>
              <a:rPr lang="es-MX" sz="20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 informa a la ciudadanía que durante el mes de marzo se celebró el siguiente Convenio:</a:t>
            </a:r>
          </a:p>
          <a:p>
            <a:pPr marL="342900" indent="-342900" algn="just">
              <a:lnSpc>
                <a:spcPct val="115000"/>
              </a:lnSpc>
              <a:buClr>
                <a:srgbClr val="732282"/>
              </a:buClr>
              <a:buFont typeface="Symbol" panose="05050102010706020507" pitchFamily="18" charset="2"/>
              <a:buChar char=""/>
            </a:pPr>
            <a:r>
              <a:rPr lang="es-MX" sz="20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Convenio de Coordinación y colaboración para la contratación de profesionales de Auditoría Independientes, celebrado con la Auditoría Superior del Estado de Coahuila, en fecha veinticuatro (24) de marzo de dos mil veintiuno (2021),  </a:t>
            </a:r>
          </a:p>
          <a:p>
            <a:pPr algn="just">
              <a:lnSpc>
                <a:spcPct val="115000"/>
              </a:lnSpc>
            </a:pPr>
            <a:r>
              <a:rPr lang="es-MX" sz="20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Asimismo</a:t>
            </a:r>
            <a:r>
              <a:rPr lang="es-MX" sz="2000" dirty="0">
                <a:latin typeface="Cambria" panose="02040503050406030204" pitchFamily="18" charset="0"/>
                <a:ea typeface="Cambria" panose="02040503050406030204" pitchFamily="18" charset="0"/>
              </a:rPr>
              <a:t>, se informa que el mencionado Convenio se encuentra pendiente de ratificación por el Consejo General de este Instituto, una vez ratificado será publicado en este apartado.</a:t>
            </a:r>
            <a:endParaRPr lang="es-MX" sz="20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155640"/>
            <a:chOff x="7820286" y="994753"/>
            <a:chExt cx="3951804" cy="123002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31/marzo/2021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033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Francisco Javier Torres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127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Symbol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33</cp:revision>
  <dcterms:created xsi:type="dcterms:W3CDTF">2018-06-12T17:38:37Z</dcterms:created>
  <dcterms:modified xsi:type="dcterms:W3CDTF">2021-04-06T22:37:49Z</dcterms:modified>
</cp:coreProperties>
</file>